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15" r:id="rId3"/>
    <p:sldId id="423" r:id="rId4"/>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FBF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496E25-5FCB-42F5-9F38-A2E924CDC294}" v="480" dt="2025-11-19T11:39:29.9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48" d="100"/>
          <a:sy n="48" d="100"/>
        </p:scale>
        <p:origin x="73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vanni Croci" userId="79f1cac19cc0fc80" providerId="LiveId" clId="{19392E5A-4884-4756-9C6A-75C7DAC874DA}"/>
    <pc:docChg chg="undo custSel addSld delSld modSld">
      <pc:chgData name="Giovanni Croci" userId="79f1cac19cc0fc80" providerId="LiveId" clId="{19392E5A-4884-4756-9C6A-75C7DAC874DA}" dt="2025-11-19T11:39:29.952" v="1232"/>
      <pc:docMkLst>
        <pc:docMk/>
      </pc:docMkLst>
      <pc:sldChg chg="modSp mod">
        <pc:chgData name="Giovanni Croci" userId="79f1cac19cc0fc80" providerId="LiveId" clId="{19392E5A-4884-4756-9C6A-75C7DAC874DA}" dt="2025-11-19T10:36:09.985" v="51" actId="20577"/>
        <pc:sldMkLst>
          <pc:docMk/>
          <pc:sldMk cId="3283698264" sldId="256"/>
        </pc:sldMkLst>
        <pc:spChg chg="mod">
          <ac:chgData name="Giovanni Croci" userId="79f1cac19cc0fc80" providerId="LiveId" clId="{19392E5A-4884-4756-9C6A-75C7DAC874DA}" dt="2025-11-19T10:36:03.624" v="49" actId="20577"/>
          <ac:spMkLst>
            <pc:docMk/>
            <pc:sldMk cId="3283698264" sldId="256"/>
            <ac:spMk id="4" creationId="{FD0337E3-0A39-CEC8-E5F4-A3497F661AF3}"/>
          </ac:spMkLst>
        </pc:spChg>
        <pc:spChg chg="mod">
          <ac:chgData name="Giovanni Croci" userId="79f1cac19cc0fc80" providerId="LiveId" clId="{19392E5A-4884-4756-9C6A-75C7DAC874DA}" dt="2025-11-19T10:36:09.985" v="51" actId="20577"/>
          <ac:spMkLst>
            <pc:docMk/>
            <pc:sldMk cId="3283698264" sldId="256"/>
            <ac:spMk id="5" creationId="{87D6D048-1CAE-5244-C367-186D4E79E221}"/>
          </ac:spMkLst>
        </pc:spChg>
      </pc:sldChg>
      <pc:sldChg chg="addSp delSp modSp mod delAnim modAnim">
        <pc:chgData name="Giovanni Croci" userId="79f1cac19cc0fc80" providerId="LiveId" clId="{19392E5A-4884-4756-9C6A-75C7DAC874DA}" dt="2025-11-19T11:00:11.023" v="755" actId="1035"/>
        <pc:sldMkLst>
          <pc:docMk/>
          <pc:sldMk cId="546692551" sldId="415"/>
        </pc:sldMkLst>
        <pc:spChg chg="mod">
          <ac:chgData name="Giovanni Croci" userId="79f1cac19cc0fc80" providerId="LiveId" clId="{19392E5A-4884-4756-9C6A-75C7DAC874DA}" dt="2025-11-19T10:47:28.574" v="306" actId="1035"/>
          <ac:spMkLst>
            <pc:docMk/>
            <pc:sldMk cId="546692551" sldId="415"/>
            <ac:spMk id="2" creationId="{80CBD6AA-177B-BFB2-3D26-8CF797C5FB32}"/>
          </ac:spMkLst>
        </pc:spChg>
        <pc:spChg chg="add del">
          <ac:chgData name="Giovanni Croci" userId="79f1cac19cc0fc80" providerId="LiveId" clId="{19392E5A-4884-4756-9C6A-75C7DAC874DA}" dt="2025-11-19T10:38:51.720" v="93" actId="22"/>
          <ac:spMkLst>
            <pc:docMk/>
            <pc:sldMk cId="546692551" sldId="415"/>
            <ac:spMk id="6" creationId="{3A470CB5-DB8A-D0D8-099F-1165578768A0}"/>
          </ac:spMkLst>
        </pc:spChg>
        <pc:spChg chg="add del mod">
          <ac:chgData name="Giovanni Croci" userId="79f1cac19cc0fc80" providerId="LiveId" clId="{19392E5A-4884-4756-9C6A-75C7DAC874DA}" dt="2025-11-19T10:42:05.073" v="128" actId="478"/>
          <ac:spMkLst>
            <pc:docMk/>
            <pc:sldMk cId="546692551" sldId="415"/>
            <ac:spMk id="8" creationId="{9D2F552E-8A15-2FA5-EA50-4B069C8F97A4}"/>
          </ac:spMkLst>
        </pc:spChg>
        <pc:spChg chg="add del mod">
          <ac:chgData name="Giovanni Croci" userId="79f1cac19cc0fc80" providerId="LiveId" clId="{19392E5A-4884-4756-9C6A-75C7DAC874DA}" dt="2025-11-19T10:38:54.050" v="95" actId="478"/>
          <ac:spMkLst>
            <pc:docMk/>
            <pc:sldMk cId="546692551" sldId="415"/>
            <ac:spMk id="9" creationId="{21EF73F6-F896-6CEC-1970-2891F8C43739}"/>
          </ac:spMkLst>
        </pc:spChg>
        <pc:spChg chg="add mod">
          <ac:chgData name="Giovanni Croci" userId="79f1cac19cc0fc80" providerId="LiveId" clId="{19392E5A-4884-4756-9C6A-75C7DAC874DA}" dt="2025-11-19T11:00:04.507" v="744" actId="20577"/>
          <ac:spMkLst>
            <pc:docMk/>
            <pc:sldMk cId="546692551" sldId="415"/>
            <ac:spMk id="11" creationId="{FCF7E135-0821-F372-BB87-22DB816CBE7C}"/>
          </ac:spMkLst>
        </pc:spChg>
        <pc:grpChg chg="add mod">
          <ac:chgData name="Giovanni Croci" userId="79f1cac19cc0fc80" providerId="LiveId" clId="{19392E5A-4884-4756-9C6A-75C7DAC874DA}" dt="2025-11-19T11:00:11.023" v="755" actId="1035"/>
          <ac:grpSpMkLst>
            <pc:docMk/>
            <pc:sldMk cId="546692551" sldId="415"/>
            <ac:grpSpMk id="12" creationId="{6C716E2C-39CB-1D33-7A7D-B09A8ED24EBA}"/>
          </ac:grpSpMkLst>
        </pc:grpChg>
        <pc:picChg chg="mod">
          <ac:chgData name="Giovanni Croci" userId="79f1cac19cc0fc80" providerId="LiveId" clId="{19392E5A-4884-4756-9C6A-75C7DAC874DA}" dt="2025-11-19T10:47:35.774" v="320" actId="1035"/>
          <ac:picMkLst>
            <pc:docMk/>
            <pc:sldMk cId="546692551" sldId="415"/>
            <ac:picMk id="3" creationId="{2E0DF315-E04A-800A-557F-94FD348E358A}"/>
          </ac:picMkLst>
        </pc:picChg>
        <pc:picChg chg="del">
          <ac:chgData name="Giovanni Croci" userId="79f1cac19cc0fc80" providerId="LiveId" clId="{19392E5A-4884-4756-9C6A-75C7DAC874DA}" dt="2025-11-19T10:38:06.433" v="89" actId="478"/>
          <ac:picMkLst>
            <pc:docMk/>
            <pc:sldMk cId="546692551" sldId="415"/>
            <ac:picMk id="5" creationId="{0349FA31-1084-73B4-B690-A160FB4B3130}"/>
          </ac:picMkLst>
        </pc:picChg>
        <pc:picChg chg="del">
          <ac:chgData name="Giovanni Croci" userId="79f1cac19cc0fc80" providerId="LiveId" clId="{19392E5A-4884-4756-9C6A-75C7DAC874DA}" dt="2025-11-19T10:38:06.433" v="89" actId="478"/>
          <ac:picMkLst>
            <pc:docMk/>
            <pc:sldMk cId="546692551" sldId="415"/>
            <ac:picMk id="7" creationId="{E8E01F8C-40E9-390E-972C-8F31869CD802}"/>
          </ac:picMkLst>
        </pc:picChg>
        <pc:picChg chg="del">
          <ac:chgData name="Giovanni Croci" userId="79f1cac19cc0fc80" providerId="LiveId" clId="{19392E5A-4884-4756-9C6A-75C7DAC874DA}" dt="2025-11-19T10:38:06.433" v="89" actId="478"/>
          <ac:picMkLst>
            <pc:docMk/>
            <pc:sldMk cId="546692551" sldId="415"/>
            <ac:picMk id="10" creationId="{E2DF7C38-1BB9-47A0-1D40-9EEB3E3CBA96}"/>
          </ac:picMkLst>
        </pc:picChg>
        <pc:picChg chg="mod">
          <ac:chgData name="Giovanni Croci" userId="79f1cac19cc0fc80" providerId="LiveId" clId="{19392E5A-4884-4756-9C6A-75C7DAC874DA}" dt="2025-11-19T10:42:07.210" v="129"/>
          <ac:picMkLst>
            <pc:docMk/>
            <pc:sldMk cId="546692551" sldId="415"/>
            <ac:picMk id="13" creationId="{22AD3B5C-3FB3-BE57-9FF8-6F869ADD787E}"/>
          </ac:picMkLst>
        </pc:picChg>
        <pc:picChg chg="mod">
          <ac:chgData name="Giovanni Croci" userId="79f1cac19cc0fc80" providerId="LiveId" clId="{19392E5A-4884-4756-9C6A-75C7DAC874DA}" dt="2025-11-19T10:42:07.210" v="129"/>
          <ac:picMkLst>
            <pc:docMk/>
            <pc:sldMk cId="546692551" sldId="415"/>
            <ac:picMk id="14" creationId="{49E7E216-6269-E694-BDC3-611FC254644A}"/>
          </ac:picMkLst>
        </pc:picChg>
      </pc:sldChg>
      <pc:sldChg chg="del">
        <pc:chgData name="Giovanni Croci" userId="79f1cac19cc0fc80" providerId="LiveId" clId="{19392E5A-4884-4756-9C6A-75C7DAC874DA}" dt="2025-11-19T10:39:19.910" v="98" actId="47"/>
        <pc:sldMkLst>
          <pc:docMk/>
          <pc:sldMk cId="197245525" sldId="416"/>
        </pc:sldMkLst>
      </pc:sldChg>
      <pc:sldChg chg="del">
        <pc:chgData name="Giovanni Croci" userId="79f1cac19cc0fc80" providerId="LiveId" clId="{19392E5A-4884-4756-9C6A-75C7DAC874DA}" dt="2025-11-19T10:39:20.619" v="99" actId="47"/>
        <pc:sldMkLst>
          <pc:docMk/>
          <pc:sldMk cId="1219643165" sldId="417"/>
        </pc:sldMkLst>
      </pc:sldChg>
      <pc:sldChg chg="del">
        <pc:chgData name="Giovanni Croci" userId="79f1cac19cc0fc80" providerId="LiveId" clId="{19392E5A-4884-4756-9C6A-75C7DAC874DA}" dt="2025-11-19T10:39:22.104" v="101" actId="47"/>
        <pc:sldMkLst>
          <pc:docMk/>
          <pc:sldMk cId="799379446" sldId="418"/>
        </pc:sldMkLst>
      </pc:sldChg>
      <pc:sldChg chg="del">
        <pc:chgData name="Giovanni Croci" userId="79f1cac19cc0fc80" providerId="LiveId" clId="{19392E5A-4884-4756-9C6A-75C7DAC874DA}" dt="2025-11-19T10:39:21.155" v="100" actId="47"/>
        <pc:sldMkLst>
          <pc:docMk/>
          <pc:sldMk cId="1987704541" sldId="419"/>
        </pc:sldMkLst>
      </pc:sldChg>
      <pc:sldChg chg="del">
        <pc:chgData name="Giovanni Croci" userId="79f1cac19cc0fc80" providerId="LiveId" clId="{19392E5A-4884-4756-9C6A-75C7DAC874DA}" dt="2025-11-19T10:39:22.654" v="102" actId="47"/>
        <pc:sldMkLst>
          <pc:docMk/>
          <pc:sldMk cId="1537582059" sldId="420"/>
        </pc:sldMkLst>
      </pc:sldChg>
      <pc:sldChg chg="del">
        <pc:chgData name="Giovanni Croci" userId="79f1cac19cc0fc80" providerId="LiveId" clId="{19392E5A-4884-4756-9C6A-75C7DAC874DA}" dt="2025-11-19T10:39:24.166" v="104" actId="47"/>
        <pc:sldMkLst>
          <pc:docMk/>
          <pc:sldMk cId="3076199042" sldId="421"/>
        </pc:sldMkLst>
      </pc:sldChg>
      <pc:sldChg chg="del">
        <pc:chgData name="Giovanni Croci" userId="79f1cac19cc0fc80" providerId="LiveId" clId="{19392E5A-4884-4756-9C6A-75C7DAC874DA}" dt="2025-11-19T10:39:23.394" v="103" actId="47"/>
        <pc:sldMkLst>
          <pc:docMk/>
          <pc:sldMk cId="1579577164" sldId="422"/>
        </pc:sldMkLst>
      </pc:sldChg>
      <pc:sldChg chg="modSp add mod modAnim">
        <pc:chgData name="Giovanni Croci" userId="79f1cac19cc0fc80" providerId="LiveId" clId="{19392E5A-4884-4756-9C6A-75C7DAC874DA}" dt="2025-11-19T11:39:29.952" v="1232"/>
        <pc:sldMkLst>
          <pc:docMk/>
          <pc:sldMk cId="1009937366" sldId="423"/>
        </pc:sldMkLst>
        <pc:spChg chg="mod">
          <ac:chgData name="Giovanni Croci" userId="79f1cac19cc0fc80" providerId="LiveId" clId="{19392E5A-4884-4756-9C6A-75C7DAC874DA}" dt="2025-11-19T11:18:52.895" v="1231" actId="255"/>
          <ac:spMkLst>
            <pc:docMk/>
            <pc:sldMk cId="1009937366" sldId="423"/>
            <ac:spMk id="8" creationId="{2113ACCB-C0A7-9FD5-DB57-D23C9060FB5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C2F9CF-D5D2-A0EE-6D41-659B7AF5AA6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B2E6859-EAC2-AE6F-319B-CCE31AF415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930DCE6-430E-BCCB-CBBC-786396CED094}"/>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5" name="Segnaposto piè di pagina 4">
            <a:extLst>
              <a:ext uri="{FF2B5EF4-FFF2-40B4-BE49-F238E27FC236}">
                <a16:creationId xmlns:a16="http://schemas.microsoft.com/office/drawing/2014/main" id="{0E9AC99E-7768-FD64-E044-8FD5A3374C2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5F6D9B-C564-E176-6512-BAE140347025}"/>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2721786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D76727-FD69-902C-013A-DD6CA78FF58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CB24995-083C-43BF-09BC-DBFF8A02482B}"/>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A1B7AF6-85EF-2E16-0388-4DB76EAFF5FC}"/>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5" name="Segnaposto piè di pagina 4">
            <a:extLst>
              <a:ext uri="{FF2B5EF4-FFF2-40B4-BE49-F238E27FC236}">
                <a16:creationId xmlns:a16="http://schemas.microsoft.com/office/drawing/2014/main" id="{97F662B0-95B6-4ED4-D906-115D8AB182D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8750121-6924-B65B-0332-B034C5AE6DA8}"/>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180094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2ED1778-2A1A-7226-93BB-FDAD76B6356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3DCC89A-2BE4-2B37-BBBC-F0DB301D088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6236057-7BD7-7EB6-E4EB-B7715F12F9EB}"/>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5" name="Segnaposto piè di pagina 4">
            <a:extLst>
              <a:ext uri="{FF2B5EF4-FFF2-40B4-BE49-F238E27FC236}">
                <a16:creationId xmlns:a16="http://schemas.microsoft.com/office/drawing/2014/main" id="{F93D93DA-5F3D-42FD-5D95-18C2A820C57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67DD9D5-32D5-E48B-F26C-4786E9DC3AE8}"/>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385445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17EDCF-EFCD-7D2A-5FDA-BF512ECB48A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F4B71E1-4AA9-8C95-2703-7B28412B9C71}"/>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9A8E8AE-DF5E-85BF-49E1-5CC5C322E1EE}"/>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5" name="Segnaposto piè di pagina 4">
            <a:extLst>
              <a:ext uri="{FF2B5EF4-FFF2-40B4-BE49-F238E27FC236}">
                <a16:creationId xmlns:a16="http://schemas.microsoft.com/office/drawing/2014/main" id="{F3D377BD-B11D-83AD-CF98-5043D9613F7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3FF8F9B-115D-332D-AF2F-F3B2D7CE7D28}"/>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4220710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2812BF-40B9-EBBF-3368-26D87816C32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C8FAC2B-F256-CACD-5175-FA7F5A4ADE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8C5CB90-093F-68AA-0664-C6A347CD2782}"/>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5" name="Segnaposto piè di pagina 4">
            <a:extLst>
              <a:ext uri="{FF2B5EF4-FFF2-40B4-BE49-F238E27FC236}">
                <a16:creationId xmlns:a16="http://schemas.microsoft.com/office/drawing/2014/main" id="{E818AC41-D748-E746-B526-79BC825EC68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4396E1F-BADE-9C78-9E11-8D1025F444B8}"/>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1528604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C9B9AC-5F4D-837B-D978-0AC1E960ECF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B04159A-DA7D-F69D-C7BE-31B2A2B2C00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5E6E779-9F08-3D4D-3784-DEA90C37E40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48BAA06-E168-FEBB-4668-1465694C5056}"/>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6" name="Segnaposto piè di pagina 5">
            <a:extLst>
              <a:ext uri="{FF2B5EF4-FFF2-40B4-BE49-F238E27FC236}">
                <a16:creationId xmlns:a16="http://schemas.microsoft.com/office/drawing/2014/main" id="{999021A3-65B5-4F06-E002-CF61B2B28EC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21A9C07-DC23-7526-2E00-E11A456ED707}"/>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1809240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EC77C4-EA34-B629-E248-A2DABAAA184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2320D97-6DE4-0C39-F162-22D485F16C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0B98284-D31C-785E-6BFF-39FD906DED8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40EC72F-EBE6-79E7-97A9-D57AC51D54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FDFF75B-6663-3855-35B6-E9FC450C344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F48399E-8FB7-F707-4D93-C91483A74DC6}"/>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8" name="Segnaposto piè di pagina 7">
            <a:extLst>
              <a:ext uri="{FF2B5EF4-FFF2-40B4-BE49-F238E27FC236}">
                <a16:creationId xmlns:a16="http://schemas.microsoft.com/office/drawing/2014/main" id="{1869C2A8-9172-45E6-B0E6-A7B7C4A29A5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E46117A-4E5E-DE88-0F3F-283308C52926}"/>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978853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4305F9-F3B8-BD97-750E-41583FDD175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F18A23B-44C8-6D37-8EEA-2F3C9D8D479B}"/>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4" name="Segnaposto piè di pagina 3">
            <a:extLst>
              <a:ext uri="{FF2B5EF4-FFF2-40B4-BE49-F238E27FC236}">
                <a16:creationId xmlns:a16="http://schemas.microsoft.com/office/drawing/2014/main" id="{EDDAD64E-EE5B-D012-D4CB-98F94853794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CDD7B28E-2A16-E476-B610-E935FFE52CD5}"/>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3904903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297A484-7437-9AB0-B568-78176A7F35D6}"/>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3" name="Segnaposto piè di pagina 2">
            <a:extLst>
              <a:ext uri="{FF2B5EF4-FFF2-40B4-BE49-F238E27FC236}">
                <a16:creationId xmlns:a16="http://schemas.microsoft.com/office/drawing/2014/main" id="{F3BD7934-AE02-5595-E8D1-113E5834166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296844F-21AD-8DD6-7AE6-BFB415A8EAEC}"/>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4160338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C25B6D-D8C8-B1F5-3DFC-7FBC9A7B9FB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0784B34-CE07-95FE-4A78-EC024569D3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1749502-01F1-C934-9D87-5C88CA39AF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46C6C26-A55A-134A-00F1-0219D4DB5F4F}"/>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6" name="Segnaposto piè di pagina 5">
            <a:extLst>
              <a:ext uri="{FF2B5EF4-FFF2-40B4-BE49-F238E27FC236}">
                <a16:creationId xmlns:a16="http://schemas.microsoft.com/office/drawing/2014/main" id="{3E75DFAA-07C7-E935-D790-BF7B9756076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F11019D-4476-E580-F7EB-14AC8DED9182}"/>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3751675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9DD036-3CA4-E31F-8FD7-C504C2B3FF7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FF4F6F0-5942-266F-FDED-542B5F0774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7A2C126-F108-45AF-30D3-EF4AD1A914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C926A63-332F-D86D-9A43-CC62302EC40B}"/>
              </a:ext>
            </a:extLst>
          </p:cNvPr>
          <p:cNvSpPr>
            <a:spLocks noGrp="1"/>
          </p:cNvSpPr>
          <p:nvPr>
            <p:ph type="dt" sz="half" idx="10"/>
          </p:nvPr>
        </p:nvSpPr>
        <p:spPr/>
        <p:txBody>
          <a:bodyPr/>
          <a:lstStyle/>
          <a:p>
            <a:fld id="{88FB069A-40E3-48FF-A2D2-68B0DD105239}" type="datetimeFigureOut">
              <a:rPr lang="it-IT" smtClean="0"/>
              <a:t>19/11/2025</a:t>
            </a:fld>
            <a:endParaRPr lang="it-IT"/>
          </a:p>
        </p:txBody>
      </p:sp>
      <p:sp>
        <p:nvSpPr>
          <p:cNvPr id="6" name="Segnaposto piè di pagina 5">
            <a:extLst>
              <a:ext uri="{FF2B5EF4-FFF2-40B4-BE49-F238E27FC236}">
                <a16:creationId xmlns:a16="http://schemas.microsoft.com/office/drawing/2014/main" id="{94171ACF-01F4-27EA-FA76-05A4D0C6335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2271DCC-1F30-41D2-8BCB-01E24362ADD1}"/>
              </a:ext>
            </a:extLst>
          </p:cNvPr>
          <p:cNvSpPr>
            <a:spLocks noGrp="1"/>
          </p:cNvSpPr>
          <p:nvPr>
            <p:ph type="sldNum" sz="quarter" idx="12"/>
          </p:nvPr>
        </p:nvSpPr>
        <p:spPr/>
        <p:txBody>
          <a:bodyPr/>
          <a:lstStyle/>
          <a:p>
            <a:fld id="{9E620E3C-EA98-437C-B7A3-E6E21E1B9F24}" type="slidenum">
              <a:rPr lang="it-IT" smtClean="0"/>
              <a:t>‹N›</a:t>
            </a:fld>
            <a:endParaRPr lang="it-IT"/>
          </a:p>
        </p:txBody>
      </p:sp>
    </p:spTree>
    <p:extLst>
      <p:ext uri="{BB962C8B-B14F-4D97-AF65-F5344CB8AC3E}">
        <p14:creationId xmlns:p14="http://schemas.microsoft.com/office/powerpoint/2010/main" val="2138577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DCF42A5-B630-2747-24FF-8DF2669686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C00C973-B922-9D9D-A93D-4E331184BB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92FDAE6-E096-13B7-5825-400132FF8E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FB069A-40E3-48FF-A2D2-68B0DD105239}" type="datetimeFigureOut">
              <a:rPr lang="it-IT" smtClean="0"/>
              <a:t>19/11/2025</a:t>
            </a:fld>
            <a:endParaRPr lang="it-IT"/>
          </a:p>
        </p:txBody>
      </p:sp>
      <p:sp>
        <p:nvSpPr>
          <p:cNvPr id="5" name="Segnaposto piè di pagina 4">
            <a:extLst>
              <a:ext uri="{FF2B5EF4-FFF2-40B4-BE49-F238E27FC236}">
                <a16:creationId xmlns:a16="http://schemas.microsoft.com/office/drawing/2014/main" id="{6976D8FA-577E-9B1C-5879-634BBDA4E8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6845A35-3653-2576-538B-6656152F7F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620E3C-EA98-437C-B7A3-E6E21E1B9F24}" type="slidenum">
              <a:rPr lang="it-IT" smtClean="0"/>
              <a:t>‹N›</a:t>
            </a:fld>
            <a:endParaRPr lang="it-IT"/>
          </a:p>
        </p:txBody>
      </p:sp>
    </p:spTree>
    <p:extLst>
      <p:ext uri="{BB962C8B-B14F-4D97-AF65-F5344CB8AC3E}">
        <p14:creationId xmlns:p14="http://schemas.microsoft.com/office/powerpoint/2010/main" val="55142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openfiber.it/verifica-copertura/"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FD0337E3-0A39-CEC8-E5F4-A3497F661AF3}"/>
              </a:ext>
            </a:extLst>
          </p:cNvPr>
          <p:cNvSpPr>
            <a:spLocks noGrp="1"/>
          </p:cNvSpPr>
          <p:nvPr>
            <p:ph type="ctrTitle"/>
          </p:nvPr>
        </p:nvSpPr>
        <p:spPr>
          <a:xfrm>
            <a:off x="1112520" y="1466118"/>
            <a:ext cx="9144000" cy="3233801"/>
          </a:xfrm>
        </p:spPr>
        <p:txBody>
          <a:bodyPr>
            <a:normAutofit/>
          </a:bodyPr>
          <a:lstStyle/>
          <a:p>
            <a:r>
              <a:rPr lang="it-IT" dirty="0">
                <a:latin typeface="Calibri" panose="020F0502020204030204" pitchFamily="34" charset="0"/>
                <a:ea typeface="Calibri" panose="020F0502020204030204" pitchFamily="34" charset="0"/>
                <a:cs typeface="Times New Roman" panose="02020603050405020304" pitchFamily="18" charset="0"/>
              </a:rPr>
              <a:t>Copertura Fibra Ottica a </a:t>
            </a:r>
            <a:br>
              <a:rPr lang="it-IT" dirty="0">
                <a:latin typeface="Calibri" panose="020F0502020204030204" pitchFamily="34" charset="0"/>
                <a:ea typeface="Calibri" panose="020F0502020204030204" pitchFamily="34" charset="0"/>
                <a:cs typeface="Times New Roman" panose="02020603050405020304" pitchFamily="18" charset="0"/>
              </a:rPr>
            </a:br>
            <a:r>
              <a:rPr lang="it-IT" dirty="0">
                <a:latin typeface="Calibri" panose="020F0502020204030204" pitchFamily="34" charset="0"/>
                <a:ea typeface="Calibri" panose="020F0502020204030204" pitchFamily="34" charset="0"/>
                <a:cs typeface="Times New Roman" panose="02020603050405020304" pitchFamily="18" charset="0"/>
              </a:rPr>
              <a:t>Castagnole delle Lanze</a:t>
            </a:r>
            <a:br>
              <a:rPr lang="it-IT" dirty="0"/>
            </a:br>
            <a:endParaRPr lang="it-IT" dirty="0"/>
          </a:p>
        </p:txBody>
      </p:sp>
      <p:sp>
        <p:nvSpPr>
          <p:cNvPr id="5" name="Sottotitolo 2">
            <a:extLst>
              <a:ext uri="{FF2B5EF4-FFF2-40B4-BE49-F238E27FC236}">
                <a16:creationId xmlns:a16="http://schemas.microsoft.com/office/drawing/2014/main" id="{87D6D048-1CAE-5244-C367-186D4E79E221}"/>
              </a:ext>
            </a:extLst>
          </p:cNvPr>
          <p:cNvSpPr>
            <a:spLocks noGrp="1"/>
          </p:cNvSpPr>
          <p:nvPr>
            <p:ph type="subTitle" idx="1"/>
          </p:nvPr>
        </p:nvSpPr>
        <p:spPr>
          <a:xfrm>
            <a:off x="83820" y="4424998"/>
            <a:ext cx="9144000" cy="1655762"/>
          </a:xfrm>
        </p:spPr>
        <p:txBody>
          <a:bodyPr>
            <a:normAutofit fontScale="47500" lnSpcReduction="20000"/>
          </a:bodyPr>
          <a:lstStyle/>
          <a:p>
            <a:endParaRPr lang="it-IT" sz="4000" dirty="0"/>
          </a:p>
          <a:p>
            <a:endParaRPr lang="it-IT" sz="4000" dirty="0"/>
          </a:p>
          <a:p>
            <a:r>
              <a:rPr lang="it-IT" sz="4000" dirty="0"/>
              <a:t> </a:t>
            </a:r>
          </a:p>
          <a:p>
            <a:endParaRPr lang="it-IT" sz="4000" dirty="0"/>
          </a:p>
          <a:p>
            <a:r>
              <a:rPr lang="it-IT" sz="4000" dirty="0"/>
              <a:t>19 Novembre 2025</a:t>
            </a:r>
          </a:p>
        </p:txBody>
      </p:sp>
      <p:pic>
        <p:nvPicPr>
          <p:cNvPr id="6" name="Immagine 5">
            <a:extLst>
              <a:ext uri="{FF2B5EF4-FFF2-40B4-BE49-F238E27FC236}">
                <a16:creationId xmlns:a16="http://schemas.microsoft.com/office/drawing/2014/main" id="{BDB05B3B-EE2B-889F-0588-EF56230B4006}"/>
              </a:ext>
            </a:extLst>
          </p:cNvPr>
          <p:cNvPicPr>
            <a:picLocks noChangeAspect="1"/>
          </p:cNvPicPr>
          <p:nvPr/>
        </p:nvPicPr>
        <p:blipFill>
          <a:blip r:embed="rId2"/>
          <a:stretch>
            <a:fillRect/>
          </a:stretch>
        </p:blipFill>
        <p:spPr>
          <a:xfrm>
            <a:off x="9871618" y="4117911"/>
            <a:ext cx="1847945" cy="2463927"/>
          </a:xfrm>
          <a:prstGeom prst="rect">
            <a:avLst/>
          </a:prstGeom>
        </p:spPr>
      </p:pic>
    </p:spTree>
    <p:extLst>
      <p:ext uri="{BB962C8B-B14F-4D97-AF65-F5344CB8AC3E}">
        <p14:creationId xmlns:p14="http://schemas.microsoft.com/office/powerpoint/2010/main" val="3283698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1ED1F-FAE5-E6FB-7FB5-19EB7455154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0CBD6AA-177B-BFB2-3D26-8CF797C5FB32}"/>
              </a:ext>
            </a:extLst>
          </p:cNvPr>
          <p:cNvSpPr>
            <a:spLocks noGrp="1"/>
          </p:cNvSpPr>
          <p:nvPr>
            <p:ph type="ctrTitle"/>
          </p:nvPr>
        </p:nvSpPr>
        <p:spPr>
          <a:xfrm>
            <a:off x="326065" y="-106015"/>
            <a:ext cx="11865935" cy="900612"/>
          </a:xfrm>
        </p:spPr>
        <p:txBody>
          <a:bodyPr>
            <a:noAutofit/>
          </a:bodyPr>
          <a:lstStyle/>
          <a:p>
            <a:pPr algn="l"/>
            <a:r>
              <a:rPr lang="it-IT" sz="3600" dirty="0">
                <a:latin typeface="Calibri" panose="020F0502020204030204" pitchFamily="34" charset="0"/>
                <a:ea typeface="Calibri" panose="020F0502020204030204" pitchFamily="34" charset="0"/>
                <a:cs typeface="Times New Roman" panose="02020603050405020304" pitchFamily="18" charset="0"/>
              </a:rPr>
              <a:t>Fibra Ottica a Castagnole delle Lanze</a:t>
            </a:r>
          </a:p>
        </p:txBody>
      </p:sp>
      <p:pic>
        <p:nvPicPr>
          <p:cNvPr id="3" name="Immagine 2">
            <a:extLst>
              <a:ext uri="{FF2B5EF4-FFF2-40B4-BE49-F238E27FC236}">
                <a16:creationId xmlns:a16="http://schemas.microsoft.com/office/drawing/2014/main" id="{2E0DF315-E04A-800A-557F-94FD348E358A}"/>
              </a:ext>
            </a:extLst>
          </p:cNvPr>
          <p:cNvPicPr>
            <a:picLocks noChangeAspect="1"/>
          </p:cNvPicPr>
          <p:nvPr/>
        </p:nvPicPr>
        <p:blipFill>
          <a:blip r:embed="rId2"/>
          <a:stretch>
            <a:fillRect/>
          </a:stretch>
        </p:blipFill>
        <p:spPr>
          <a:xfrm>
            <a:off x="11003277" y="126391"/>
            <a:ext cx="746763" cy="588693"/>
          </a:xfrm>
          <a:prstGeom prst="rect">
            <a:avLst/>
          </a:prstGeom>
        </p:spPr>
      </p:pic>
      <p:sp>
        <p:nvSpPr>
          <p:cNvPr id="11" name="CasellaDiTesto 10">
            <a:extLst>
              <a:ext uri="{FF2B5EF4-FFF2-40B4-BE49-F238E27FC236}">
                <a16:creationId xmlns:a16="http://schemas.microsoft.com/office/drawing/2014/main" id="{FCF7E135-0821-F372-BB87-22DB816CBE7C}"/>
              </a:ext>
            </a:extLst>
          </p:cNvPr>
          <p:cNvSpPr txBox="1"/>
          <p:nvPr/>
        </p:nvSpPr>
        <p:spPr>
          <a:xfrm>
            <a:off x="691813" y="827423"/>
            <a:ext cx="10837577" cy="5909310"/>
          </a:xfrm>
          <a:prstGeom prst="rect">
            <a:avLst/>
          </a:prstGeom>
          <a:noFill/>
        </p:spPr>
        <p:txBody>
          <a:bodyPr wrap="square">
            <a:spAutoFit/>
          </a:bodyPr>
          <a:lstStyle/>
          <a:p>
            <a:r>
              <a:rPr lang="it-IT" sz="1800" dirty="0">
                <a:effectLst/>
                <a:latin typeface="Aptos" panose="020B0004020202020204" pitchFamily="34" charset="0"/>
                <a:ea typeface="Times New Roman" panose="02020603050405020304" pitchFamily="18" charset="0"/>
                <a:cs typeface="Aptos" panose="020B0004020202020204" pitchFamily="34" charset="0"/>
              </a:rPr>
              <a:t>Una importante iniziativa per il nostro comune </a:t>
            </a:r>
            <a:r>
              <a:rPr lang="it-IT" dirty="0">
                <a:latin typeface="Aptos" panose="020B0004020202020204" pitchFamily="34" charset="0"/>
                <a:ea typeface="Times New Roman" panose="02020603050405020304" pitchFamily="18" charset="0"/>
                <a:cs typeface="Aptos" panose="020B0004020202020204" pitchFamily="34" charset="0"/>
              </a:rPr>
              <a:t>è </a:t>
            </a:r>
            <a:r>
              <a:rPr lang="it-IT" sz="1800" dirty="0">
                <a:effectLst/>
                <a:latin typeface="Aptos" panose="020B0004020202020204" pitchFamily="34" charset="0"/>
                <a:ea typeface="Times New Roman" panose="02020603050405020304" pitchFamily="18" charset="0"/>
                <a:cs typeface="Aptos" panose="020B0004020202020204" pitchFamily="34" charset="0"/>
              </a:rPr>
              <a:t>l’estensione della rete di comunicazione in fibra ottica a banda ultra larga (BUL)  su buona parte del  territorio; i lavori di Open Fiber sono iniziati da Settembre 24 e sono stati completati ad Agosto 25. </a:t>
            </a:r>
          </a:p>
          <a:p>
            <a:r>
              <a:rPr lang="it-IT" sz="1800" dirty="0">
                <a:effectLst/>
                <a:latin typeface="Aptos" panose="020B0004020202020204" pitchFamily="34" charset="0"/>
                <a:ea typeface="Times New Roman" panose="02020603050405020304" pitchFamily="18" charset="0"/>
                <a:cs typeface="Aptos" panose="020B0004020202020204" pitchFamily="34" charset="0"/>
              </a:rPr>
              <a:t>Il 17 Settembre 25 il Comune ha ricevuto la comunicazione ufficiale di «Apertura vendibilità su rete Bul» da parte di Open Fiber. </a:t>
            </a:r>
            <a:r>
              <a:rPr lang="it-IT" dirty="0">
                <a:latin typeface="Aptos" panose="020B0004020202020204" pitchFamily="34" charset="0"/>
                <a:ea typeface="Times New Roman" panose="02020603050405020304" pitchFamily="18" charset="0"/>
                <a:cs typeface="Aptos" panose="020B0004020202020204" pitchFamily="34" charset="0"/>
              </a:rPr>
              <a:t>Grazie all’infrastruttura Open Fiber, i cittadini </a:t>
            </a:r>
            <a:r>
              <a:rPr lang="it-IT" dirty="0" err="1">
                <a:latin typeface="Aptos" panose="020B0004020202020204" pitchFamily="34" charset="0"/>
                <a:ea typeface="Times New Roman" panose="02020603050405020304" pitchFamily="18" charset="0"/>
                <a:cs typeface="Aptos" panose="020B0004020202020204" pitchFamily="34" charset="0"/>
              </a:rPr>
              <a:t>Castagnolesi</a:t>
            </a:r>
            <a:r>
              <a:rPr lang="it-IT" dirty="0">
                <a:latin typeface="Aptos" panose="020B0004020202020204" pitchFamily="34" charset="0"/>
                <a:ea typeface="Times New Roman" panose="02020603050405020304" pitchFamily="18" charset="0"/>
                <a:cs typeface="Aptos" panose="020B0004020202020204" pitchFamily="34" charset="0"/>
              </a:rPr>
              <a:t> hanno l’opportunità di fruire di connessioni a Internet ultraveloci e di avere a disposizione nuove e più vantaggiose tariffe in fibra. </a:t>
            </a:r>
          </a:p>
          <a:p>
            <a:endParaRPr lang="it-IT" dirty="0">
              <a:latin typeface="Aptos" panose="020B0004020202020204" pitchFamily="34" charset="0"/>
              <a:ea typeface="Times New Roman" panose="02020603050405020304" pitchFamily="18" charset="0"/>
              <a:cs typeface="Aptos" panose="020B0004020202020204" pitchFamily="34" charset="0"/>
            </a:endParaRPr>
          </a:p>
          <a:p>
            <a:endParaRPr lang="it-IT" dirty="0">
              <a:latin typeface="Aptos" panose="020B0004020202020204" pitchFamily="34" charset="0"/>
              <a:ea typeface="Times New Roman" panose="02020603050405020304" pitchFamily="18" charset="0"/>
              <a:cs typeface="Aptos" panose="020B0004020202020204" pitchFamily="34" charset="0"/>
            </a:endParaRPr>
          </a:p>
          <a:p>
            <a:endParaRPr lang="it-IT" dirty="0">
              <a:latin typeface="Aptos" panose="020B0004020202020204" pitchFamily="34" charset="0"/>
              <a:ea typeface="Times New Roman" panose="02020603050405020304" pitchFamily="18" charset="0"/>
              <a:cs typeface="Aptos" panose="020B0004020202020204" pitchFamily="34" charset="0"/>
            </a:endParaRPr>
          </a:p>
          <a:p>
            <a:endParaRPr lang="it-IT" dirty="0">
              <a:latin typeface="Aptos" panose="020B0004020202020204" pitchFamily="34" charset="0"/>
              <a:ea typeface="Times New Roman" panose="02020603050405020304" pitchFamily="18" charset="0"/>
              <a:cs typeface="Aptos" panose="020B0004020202020204" pitchFamily="34" charset="0"/>
            </a:endParaRPr>
          </a:p>
          <a:p>
            <a:endParaRPr lang="it-IT" dirty="0">
              <a:latin typeface="Aptos" panose="020B0004020202020204" pitchFamily="34" charset="0"/>
              <a:ea typeface="Times New Roman" panose="02020603050405020304" pitchFamily="18" charset="0"/>
              <a:cs typeface="Aptos" panose="020B0004020202020204" pitchFamily="34" charset="0"/>
            </a:endParaRPr>
          </a:p>
          <a:p>
            <a:endParaRPr lang="it-IT" dirty="0">
              <a:latin typeface="Aptos" panose="020B0004020202020204" pitchFamily="34" charset="0"/>
              <a:ea typeface="Times New Roman" panose="02020603050405020304" pitchFamily="18" charset="0"/>
              <a:cs typeface="Aptos" panose="020B0004020202020204" pitchFamily="34" charset="0"/>
            </a:endParaRPr>
          </a:p>
          <a:p>
            <a:endParaRPr lang="it-IT" dirty="0">
              <a:latin typeface="Aptos" panose="020B0004020202020204" pitchFamily="34" charset="0"/>
              <a:ea typeface="Calibri" panose="020F0502020204030204" pitchFamily="34" charset="0"/>
              <a:cs typeface="Aptos" panose="020B0004020202020204" pitchFamily="34" charset="0"/>
            </a:endParaRPr>
          </a:p>
          <a:p>
            <a:endParaRPr lang="it-IT" sz="1800" dirty="0">
              <a:effectLst/>
              <a:latin typeface="Aptos" panose="020B0004020202020204" pitchFamily="34" charset="0"/>
              <a:ea typeface="Calibri" panose="020F0502020204030204" pitchFamily="34" charset="0"/>
              <a:cs typeface="Aptos" panose="020B0004020202020204" pitchFamily="34" charset="0"/>
            </a:endParaRPr>
          </a:p>
          <a:p>
            <a:endParaRPr lang="it-IT" sz="1800" dirty="0">
              <a:effectLst/>
              <a:latin typeface="Aptos" panose="020B0004020202020204" pitchFamily="34" charset="0"/>
              <a:ea typeface="Times New Roman" panose="02020603050405020304" pitchFamily="18" charset="0"/>
              <a:cs typeface="Aptos" panose="020B0004020202020204" pitchFamily="34" charset="0"/>
            </a:endParaRPr>
          </a:p>
          <a:p>
            <a:r>
              <a:rPr lang="it-IT" sz="1800" dirty="0">
                <a:effectLst/>
                <a:latin typeface="Aptos" panose="020B0004020202020204" pitchFamily="34" charset="0"/>
                <a:ea typeface="Times New Roman" panose="02020603050405020304" pitchFamily="18" charset="0"/>
                <a:cs typeface="Aptos" panose="020B0004020202020204" pitchFamily="34" charset="0"/>
              </a:rPr>
              <a:t>Il miglioramento dell’infrastruttura di rete è un importante presupposto per iniziative di ottimizzazione e informatizzazione dei processi degli Uffici Comunali, per l’integrazione con altri Enti statali, con le Aziende, con le Banche dati e le Piattaforme correlate  ma ovviamente non solo … anche con e per tutti i Cittadini.</a:t>
            </a:r>
          </a:p>
          <a:p>
            <a:r>
              <a:rPr lang="it-IT" dirty="0">
                <a:latin typeface="Aptos" panose="020B0004020202020204" pitchFamily="34" charset="0"/>
                <a:ea typeface="Times New Roman" panose="02020603050405020304" pitchFamily="18" charset="0"/>
                <a:cs typeface="Aptos" panose="020B0004020202020204" pitchFamily="34" charset="0"/>
              </a:rPr>
              <a:t>I</a:t>
            </a:r>
            <a:r>
              <a:rPr lang="it-IT" sz="1800" dirty="0">
                <a:effectLst/>
                <a:latin typeface="Aptos" panose="020B0004020202020204" pitchFamily="34" charset="0"/>
                <a:ea typeface="Times New Roman" panose="02020603050405020304" pitchFamily="18" charset="0"/>
                <a:cs typeface="Aptos" panose="020B0004020202020204" pitchFamily="34" charset="0"/>
              </a:rPr>
              <a:t>l tessuto Produttivo / Turistico del nostro territorio può cogliere un’ottima occasione per semplificare e velocizzare molti processi amministrativi ed operativi e quindi per aumentare la propria competitività e presenza sul mercato di riferimento.</a:t>
            </a:r>
            <a:endParaRPr lang="it-IT" sz="1800" dirty="0">
              <a:effectLst/>
              <a:latin typeface="Aptos" panose="020B0004020202020204" pitchFamily="34" charset="0"/>
              <a:ea typeface="Calibri" panose="020F0502020204030204" pitchFamily="34" charset="0"/>
              <a:cs typeface="Aptos" panose="020B0004020202020204" pitchFamily="34" charset="0"/>
            </a:endParaRPr>
          </a:p>
        </p:txBody>
      </p:sp>
      <p:grpSp>
        <p:nvGrpSpPr>
          <p:cNvPr id="12" name="Gruppo 11">
            <a:extLst>
              <a:ext uri="{FF2B5EF4-FFF2-40B4-BE49-F238E27FC236}">
                <a16:creationId xmlns:a16="http://schemas.microsoft.com/office/drawing/2014/main" id="{6C716E2C-39CB-1D33-7A7D-B09A8ED24EBA}"/>
              </a:ext>
            </a:extLst>
          </p:cNvPr>
          <p:cNvGrpSpPr/>
          <p:nvPr/>
        </p:nvGrpSpPr>
        <p:grpSpPr>
          <a:xfrm>
            <a:off x="1526721" y="2662558"/>
            <a:ext cx="8311243" cy="2180049"/>
            <a:chOff x="1807809" y="2375623"/>
            <a:chExt cx="7964840" cy="1787303"/>
          </a:xfrm>
        </p:grpSpPr>
        <p:pic>
          <p:nvPicPr>
            <p:cNvPr id="13" name="Immagine 12">
              <a:extLst>
                <a:ext uri="{FF2B5EF4-FFF2-40B4-BE49-F238E27FC236}">
                  <a16:creationId xmlns:a16="http://schemas.microsoft.com/office/drawing/2014/main" id="{22AD3B5C-3FB3-BE57-9FF8-6F869ADD787E}"/>
                </a:ext>
              </a:extLst>
            </p:cNvPr>
            <p:cNvPicPr>
              <a:picLocks noChangeAspect="1"/>
            </p:cNvPicPr>
            <p:nvPr/>
          </p:nvPicPr>
          <p:blipFill>
            <a:blip r:embed="rId3"/>
            <a:stretch>
              <a:fillRect/>
            </a:stretch>
          </p:blipFill>
          <p:spPr>
            <a:xfrm>
              <a:off x="1807809" y="2424651"/>
              <a:ext cx="4503183" cy="1738275"/>
            </a:xfrm>
            <a:prstGeom prst="rect">
              <a:avLst/>
            </a:prstGeom>
          </p:spPr>
        </p:pic>
        <p:pic>
          <p:nvPicPr>
            <p:cNvPr id="14" name="Immagine 13">
              <a:extLst>
                <a:ext uri="{FF2B5EF4-FFF2-40B4-BE49-F238E27FC236}">
                  <a16:creationId xmlns:a16="http://schemas.microsoft.com/office/drawing/2014/main" id="{49E7E216-6269-E694-BDC3-611FC254644A}"/>
                </a:ext>
              </a:extLst>
            </p:cNvPr>
            <p:cNvPicPr>
              <a:picLocks noChangeAspect="1"/>
            </p:cNvPicPr>
            <p:nvPr/>
          </p:nvPicPr>
          <p:blipFill>
            <a:blip r:embed="rId4"/>
            <a:stretch>
              <a:fillRect/>
            </a:stretch>
          </p:blipFill>
          <p:spPr>
            <a:xfrm>
              <a:off x="6622526" y="2375623"/>
              <a:ext cx="3150123" cy="1787303"/>
            </a:xfrm>
            <a:prstGeom prst="rect">
              <a:avLst/>
            </a:prstGeom>
          </p:spPr>
        </p:pic>
      </p:grpSp>
    </p:spTree>
    <p:extLst>
      <p:ext uri="{BB962C8B-B14F-4D97-AF65-F5344CB8AC3E}">
        <p14:creationId xmlns:p14="http://schemas.microsoft.com/office/powerpoint/2010/main" val="546692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E8868-556D-1CBB-B1B5-90E7C896FAF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29154F0-27A0-9799-0732-787982B66295}"/>
              </a:ext>
            </a:extLst>
          </p:cNvPr>
          <p:cNvSpPr>
            <a:spLocks noGrp="1"/>
          </p:cNvSpPr>
          <p:nvPr>
            <p:ph type="ctrTitle"/>
          </p:nvPr>
        </p:nvSpPr>
        <p:spPr>
          <a:xfrm>
            <a:off x="326065" y="1"/>
            <a:ext cx="11865935" cy="900612"/>
          </a:xfrm>
        </p:spPr>
        <p:txBody>
          <a:bodyPr>
            <a:noAutofit/>
          </a:bodyPr>
          <a:lstStyle/>
          <a:p>
            <a:pPr algn="l"/>
            <a:r>
              <a:rPr lang="it-IT" sz="3600" dirty="0">
                <a:latin typeface="Calibri" panose="020F0502020204030204" pitchFamily="34" charset="0"/>
                <a:ea typeface="Calibri" panose="020F0502020204030204" pitchFamily="34" charset="0"/>
                <a:cs typeface="Times New Roman" panose="02020603050405020304" pitchFamily="18" charset="0"/>
              </a:rPr>
              <a:t>Fibra Ottica a Castagnole delle Lanze</a:t>
            </a:r>
          </a:p>
        </p:txBody>
      </p:sp>
      <p:pic>
        <p:nvPicPr>
          <p:cNvPr id="3" name="Immagine 2">
            <a:extLst>
              <a:ext uri="{FF2B5EF4-FFF2-40B4-BE49-F238E27FC236}">
                <a16:creationId xmlns:a16="http://schemas.microsoft.com/office/drawing/2014/main" id="{5AC1A2ED-FD52-B568-4566-B43E91CFCA52}"/>
              </a:ext>
            </a:extLst>
          </p:cNvPr>
          <p:cNvPicPr>
            <a:picLocks noChangeAspect="1"/>
          </p:cNvPicPr>
          <p:nvPr/>
        </p:nvPicPr>
        <p:blipFill>
          <a:blip r:embed="rId2"/>
          <a:stretch>
            <a:fillRect/>
          </a:stretch>
        </p:blipFill>
        <p:spPr>
          <a:xfrm>
            <a:off x="11003277" y="311919"/>
            <a:ext cx="746763" cy="588693"/>
          </a:xfrm>
          <a:prstGeom prst="rect">
            <a:avLst/>
          </a:prstGeom>
        </p:spPr>
      </p:pic>
      <p:sp>
        <p:nvSpPr>
          <p:cNvPr id="8" name="CasellaDiTesto 7">
            <a:extLst>
              <a:ext uri="{FF2B5EF4-FFF2-40B4-BE49-F238E27FC236}">
                <a16:creationId xmlns:a16="http://schemas.microsoft.com/office/drawing/2014/main" id="{2113ACCB-C0A7-9FD5-DB57-D23C9060FB52}"/>
              </a:ext>
            </a:extLst>
          </p:cNvPr>
          <p:cNvSpPr txBox="1"/>
          <p:nvPr/>
        </p:nvSpPr>
        <p:spPr>
          <a:xfrm>
            <a:off x="226540" y="1232271"/>
            <a:ext cx="11738919" cy="5404556"/>
          </a:xfrm>
          <a:prstGeom prst="rect">
            <a:avLst/>
          </a:prstGeom>
          <a:noFill/>
        </p:spPr>
        <p:txBody>
          <a:bodyPr wrap="square">
            <a:spAutoFit/>
          </a:bodyPr>
          <a:lstStyle/>
          <a:p>
            <a:pPr>
              <a:lnSpc>
                <a:spcPct val="90000"/>
              </a:lnSpc>
              <a:spcBef>
                <a:spcPts val="1000"/>
              </a:spcBef>
            </a:pPr>
            <a:r>
              <a:rPr lang="it-IT"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it-IT"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it-IT" sz="3200" b="1" dirty="0">
                <a:latin typeface="Calibri" panose="020F0502020204030204" pitchFamily="34" charset="0"/>
                <a:ea typeface="Calibri" panose="020F0502020204030204" pitchFamily="34" charset="0"/>
                <a:cs typeface="Times New Roman" panose="02020603050405020304" pitchFamily="18" charset="0"/>
              </a:rPr>
              <a:t>D’ORA IN POI POSSIAMO </a:t>
            </a:r>
            <a:r>
              <a:rPr lang="it-IT" sz="3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it-IT"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p>
          <a:p>
            <a:pPr marL="457200" indent="-457200">
              <a:lnSpc>
                <a:spcPct val="90000"/>
              </a:lnSpc>
              <a:spcBef>
                <a:spcPts val="1000"/>
              </a:spcBef>
              <a:buFontTx/>
              <a:buChar char="-"/>
            </a:pPr>
            <a:r>
              <a:rPr lang="it-IT" sz="2600" dirty="0">
                <a:solidFill>
                  <a:srgbClr val="FF0000"/>
                </a:solidFill>
                <a:latin typeface="Calibri" panose="020F0502020204030204" pitchFamily="34" charset="0"/>
                <a:ea typeface="Calibri" panose="020F0502020204030204" pitchFamily="34" charset="0"/>
                <a:cs typeface="Times New Roman" panose="02020603050405020304" pitchFamily="18" charset="0"/>
              </a:rPr>
              <a:t>Fare la verifica di copertura del proprio indirizzo di abitazione / Azienda / ecc. sul sito : </a:t>
            </a:r>
          </a:p>
          <a:p>
            <a:pPr marL="1258888">
              <a:lnSpc>
                <a:spcPct val="90000"/>
              </a:lnSpc>
              <a:spcBef>
                <a:spcPts val="1000"/>
              </a:spcBef>
            </a:pPr>
            <a:r>
              <a:rPr lang="it-IT" sz="2800" dirty="0">
                <a:latin typeface="Aptos" panose="020B0004020202020204" pitchFamily="34" charset="0"/>
              </a:rPr>
              <a:t>    www.openfiber.it nella sezione “Verifica Copertura” con il link </a:t>
            </a:r>
          </a:p>
          <a:p>
            <a:pPr marL="1258888">
              <a:lnSpc>
                <a:spcPct val="90000"/>
              </a:lnSpc>
              <a:spcBef>
                <a:spcPts val="1000"/>
              </a:spcBef>
            </a:pPr>
            <a:r>
              <a:rPr lang="it-IT" sz="3400" dirty="0">
                <a:solidFill>
                  <a:srgbClr val="0000FF"/>
                </a:solidFill>
                <a:latin typeface="Aptos" panose="020B0004020202020204" pitchFamily="34" charset="0"/>
              </a:rPr>
              <a:t>               </a:t>
            </a:r>
            <a:r>
              <a:rPr lang="it-IT" sz="3400" dirty="0">
                <a:solidFill>
                  <a:srgbClr val="0000FF"/>
                </a:solidFill>
                <a:latin typeface="Aptos" panose="020B0004020202020204" pitchFamily="34" charset="0"/>
                <a:hlinkClick r:id="rId3"/>
              </a:rPr>
              <a:t>https://openfiber.it/verifica-copertura</a:t>
            </a:r>
            <a:r>
              <a:rPr lang="it-IT" sz="3400" dirty="0">
                <a:solidFill>
                  <a:srgbClr val="000000"/>
                </a:solidFill>
                <a:latin typeface="Aptos" panose="020B0004020202020204" pitchFamily="34" charset="0"/>
                <a:hlinkClick r:id="rId3"/>
              </a:rPr>
              <a:t> </a:t>
            </a:r>
            <a:endParaRPr lang="it-IT" sz="3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90000"/>
              </a:lnSpc>
              <a:spcBef>
                <a:spcPts val="1000"/>
              </a:spcBef>
              <a:buFontTx/>
              <a:buChar char="-"/>
            </a:pPr>
            <a:endParaRPr lang="it-IT" sz="2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90000"/>
              </a:lnSpc>
              <a:spcBef>
                <a:spcPts val="1000"/>
              </a:spcBef>
              <a:buFontTx/>
              <a:buChar char="-"/>
            </a:pPr>
            <a:r>
              <a:rPr lang="it-IT" sz="2600" dirty="0">
                <a:solidFill>
                  <a:srgbClr val="FF0000"/>
                </a:solidFill>
                <a:latin typeface="Calibri" panose="020F0502020204030204" pitchFamily="34" charset="0"/>
                <a:ea typeface="Calibri" panose="020F0502020204030204" pitchFamily="34" charset="0"/>
                <a:cs typeface="Times New Roman" panose="02020603050405020304" pitchFamily="18" charset="0"/>
              </a:rPr>
              <a:t>Il sito oltre ad indicare la propria copertura fornirà anche l’elenco degli operatori che ad oggi hanno già formulato delle proposte economiche di connessione, pertanto ogni Cittadino autonomamente potrà decidere il da farsi per le proprie necessità.</a:t>
            </a:r>
          </a:p>
          <a:p>
            <a:pPr marL="457200" indent="-457200">
              <a:lnSpc>
                <a:spcPct val="90000"/>
              </a:lnSpc>
              <a:spcBef>
                <a:spcPts val="1000"/>
              </a:spcBef>
              <a:buFontTx/>
              <a:buChar char="-"/>
            </a:pPr>
            <a:r>
              <a:rPr lang="it-IT" sz="2600" dirty="0">
                <a:solidFill>
                  <a:srgbClr val="FF0000"/>
                </a:solidFill>
                <a:latin typeface="Calibri" panose="020F0502020204030204" pitchFamily="34" charset="0"/>
                <a:ea typeface="Calibri" panose="020F0502020204030204" pitchFamily="34" charset="0"/>
                <a:cs typeface="Times New Roman" panose="02020603050405020304" pitchFamily="18" charset="0"/>
              </a:rPr>
              <a:t>Infine il Comune darà assistenza ai Cittadini in presenza ogni giovedì mattina dalle ore 9 alle ore 13  presso l’URP in via Don Casetta 7.</a:t>
            </a:r>
            <a:endParaRPr lang="it-IT" sz="2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993736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7124</TotalTime>
  <Words>328</Words>
  <Application>Microsoft Office PowerPoint</Application>
  <PresentationFormat>Widescreen</PresentationFormat>
  <Paragraphs>28</Paragraphs>
  <Slides>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vt:i4>
      </vt:variant>
    </vt:vector>
  </HeadingPairs>
  <TitlesOfParts>
    <vt:vector size="8" baseType="lpstr">
      <vt:lpstr>Aptos</vt:lpstr>
      <vt:lpstr>Aptos Display</vt:lpstr>
      <vt:lpstr>Arial</vt:lpstr>
      <vt:lpstr>Calibri</vt:lpstr>
      <vt:lpstr>Tema di Office</vt:lpstr>
      <vt:lpstr>Copertura Fibra Ottica a  Castagnole delle Lanze </vt:lpstr>
      <vt:lpstr>Fibra Ottica a Castagnole delle Lanze</vt:lpstr>
      <vt:lpstr>Fibra Ottica a Castagnole delle Lanze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Giovanni Croci</dc:creator>
  <cp:lastModifiedBy>Giovanni Croci</cp:lastModifiedBy>
  <cp:revision>2</cp:revision>
  <cp:lastPrinted>2025-11-14T17:55:05Z</cp:lastPrinted>
  <dcterms:created xsi:type="dcterms:W3CDTF">2025-11-11T13:35:06Z</dcterms:created>
  <dcterms:modified xsi:type="dcterms:W3CDTF">2025-11-19T11:39:32Z</dcterms:modified>
</cp:coreProperties>
</file>